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58" r:id="rId3"/>
    <p:sldId id="261" r:id="rId4"/>
    <p:sldId id="310" r:id="rId5"/>
    <p:sldId id="312" r:id="rId6"/>
    <p:sldId id="327" r:id="rId7"/>
    <p:sldId id="313" r:id="rId8"/>
    <p:sldId id="314" r:id="rId9"/>
    <p:sldId id="311" r:id="rId10"/>
    <p:sldId id="315" r:id="rId11"/>
    <p:sldId id="328" r:id="rId12"/>
    <p:sldId id="316" r:id="rId13"/>
    <p:sldId id="317" r:id="rId14"/>
    <p:sldId id="318" r:id="rId15"/>
    <p:sldId id="319" r:id="rId16"/>
    <p:sldId id="320" r:id="rId17"/>
    <p:sldId id="321" r:id="rId18"/>
    <p:sldId id="329" r:id="rId19"/>
    <p:sldId id="322" r:id="rId20"/>
    <p:sldId id="323" r:id="rId21"/>
    <p:sldId id="330" r:id="rId22"/>
    <p:sldId id="324" r:id="rId23"/>
    <p:sldId id="325" r:id="rId24"/>
    <p:sldId id="326" r:id="rId25"/>
    <p:sldId id="256" r:id="rId26"/>
    <p:sldId id="30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D2168C80-4D33-4D45-90BF-C981D642A4B3}"/>
    <pc:docChg chg="undo custSel modSld">
      <pc:chgData name="siti mohtar" userId="fa34d19df649bcae" providerId="LiveId" clId="{D2168C80-4D33-4D45-90BF-C981D642A4B3}" dt="2020-07-07T08:12:30.623" v="17" actId="948"/>
      <pc:docMkLst>
        <pc:docMk/>
      </pc:docMkLst>
      <pc:sldChg chg="modSp mod">
        <pc:chgData name="siti mohtar" userId="fa34d19df649bcae" providerId="LiveId" clId="{D2168C80-4D33-4D45-90BF-C981D642A4B3}" dt="2020-07-07T08:09:54.598" v="1" actId="403"/>
        <pc:sldMkLst>
          <pc:docMk/>
          <pc:sldMk cId="6766974" sldId="258"/>
        </pc:sldMkLst>
        <pc:spChg chg="mod">
          <ac:chgData name="siti mohtar" userId="fa34d19df649bcae" providerId="LiveId" clId="{D2168C80-4D33-4D45-90BF-C981D642A4B3}" dt="2020-07-07T08:09:54.598" v="1" actId="403"/>
          <ac:spMkLst>
            <pc:docMk/>
            <pc:sldMk cId="6766974" sldId="258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0:05.287" v="2" actId="403"/>
        <pc:sldMkLst>
          <pc:docMk/>
          <pc:sldMk cId="2377287585" sldId="310"/>
        </pc:sldMkLst>
        <pc:spChg chg="mod">
          <ac:chgData name="siti mohtar" userId="fa34d19df649bcae" providerId="LiveId" clId="{D2168C80-4D33-4D45-90BF-C981D642A4B3}" dt="2020-07-07T08:10:05.287" v="2" actId="403"/>
          <ac:spMkLst>
            <pc:docMk/>
            <pc:sldMk cId="2377287585" sldId="310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0:33.306" v="5" actId="20577"/>
        <pc:sldMkLst>
          <pc:docMk/>
          <pc:sldMk cId="1370995925" sldId="315"/>
        </pc:sldMkLst>
        <pc:spChg chg="mod">
          <ac:chgData name="siti mohtar" userId="fa34d19df649bcae" providerId="LiveId" clId="{D2168C80-4D33-4D45-90BF-C981D642A4B3}" dt="2020-07-07T08:10:33.306" v="5" actId="20577"/>
          <ac:spMkLst>
            <pc:docMk/>
            <pc:sldMk cId="1370995925" sldId="315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0:54.941" v="7" actId="403"/>
        <pc:sldMkLst>
          <pc:docMk/>
          <pc:sldMk cId="3305458339" sldId="318"/>
        </pc:sldMkLst>
        <pc:spChg chg="mod">
          <ac:chgData name="siti mohtar" userId="fa34d19df649bcae" providerId="LiveId" clId="{D2168C80-4D33-4D45-90BF-C981D642A4B3}" dt="2020-07-07T08:10:54.941" v="7" actId="403"/>
          <ac:spMkLst>
            <pc:docMk/>
            <pc:sldMk cId="3305458339" sldId="318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1:12.777" v="9" actId="20577"/>
        <pc:sldMkLst>
          <pc:docMk/>
          <pc:sldMk cId="515568254" sldId="322"/>
        </pc:sldMkLst>
        <pc:spChg chg="mod">
          <ac:chgData name="siti mohtar" userId="fa34d19df649bcae" providerId="LiveId" clId="{D2168C80-4D33-4D45-90BF-C981D642A4B3}" dt="2020-07-07T08:11:12.777" v="9" actId="20577"/>
          <ac:spMkLst>
            <pc:docMk/>
            <pc:sldMk cId="515568254" sldId="322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2:18.397" v="16" actId="20577"/>
        <pc:sldMkLst>
          <pc:docMk/>
          <pc:sldMk cId="1555947744" sldId="323"/>
        </pc:sldMkLst>
        <pc:spChg chg="mod">
          <ac:chgData name="siti mohtar" userId="fa34d19df649bcae" providerId="LiveId" clId="{D2168C80-4D33-4D45-90BF-C981D642A4B3}" dt="2020-07-07T08:12:18.397" v="16" actId="20577"/>
          <ac:spMkLst>
            <pc:docMk/>
            <pc:sldMk cId="1555947744" sldId="323"/>
            <ac:spMk id="6" creationId="{2F98DB49-F9D0-4EF4-A788-C3DD82AE81A4}"/>
          </ac:spMkLst>
        </pc:spChg>
      </pc:sldChg>
      <pc:sldChg chg="modSp mod">
        <pc:chgData name="siti mohtar" userId="fa34d19df649bcae" providerId="LiveId" clId="{D2168C80-4D33-4D45-90BF-C981D642A4B3}" dt="2020-07-07T08:12:30.623" v="17" actId="948"/>
        <pc:sldMkLst>
          <pc:docMk/>
          <pc:sldMk cId="2159135052" sldId="326"/>
        </pc:sldMkLst>
        <pc:spChg chg="mod">
          <ac:chgData name="siti mohtar" userId="fa34d19df649bcae" providerId="LiveId" clId="{D2168C80-4D33-4D45-90BF-C981D642A4B3}" dt="2020-07-07T08:12:30.623" v="17" actId="948"/>
          <ac:spMkLst>
            <pc:docMk/>
            <pc:sldMk cId="2159135052" sldId="326"/>
            <ac:spMk id="6" creationId="{1705A135-AF18-4744-9504-767F2162E284}"/>
          </ac:spMkLst>
        </pc:spChg>
      </pc:sldChg>
    </pc:docChg>
  </pc:docChgLst>
  <pc:docChgLst>
    <pc:chgData name="siti mohtar" userId="fa34d19df649bcae" providerId="LiveId" clId="{BE263562-3884-40F2-81C8-E54E0D097939}"/>
    <pc:docChg chg="custSel modSld">
      <pc:chgData name="siti mohtar" userId="fa34d19df649bcae" providerId="LiveId" clId="{BE263562-3884-40F2-81C8-E54E0D097939}" dt="2021-01-18T04:04:27.247" v="112" actId="20577"/>
      <pc:docMkLst>
        <pc:docMk/>
      </pc:docMkLst>
      <pc:sldChg chg="modSp mod">
        <pc:chgData name="siti mohtar" userId="fa34d19df649bcae" providerId="LiveId" clId="{BE263562-3884-40F2-81C8-E54E0D097939}" dt="2021-01-18T04:01:48.370" v="73" actId="313"/>
        <pc:sldMkLst>
          <pc:docMk/>
          <pc:sldMk cId="3993767058" sldId="324"/>
        </pc:sldMkLst>
        <pc:spChg chg="mod">
          <ac:chgData name="siti mohtar" userId="fa34d19df649bcae" providerId="LiveId" clId="{BE263562-3884-40F2-81C8-E54E0D097939}" dt="2021-01-18T04:01:48.370" v="73" actId="313"/>
          <ac:spMkLst>
            <pc:docMk/>
            <pc:sldMk cId="3993767058" sldId="324"/>
            <ac:spMk id="6" creationId="{2F98DB49-F9D0-4EF4-A788-C3DD82AE81A4}"/>
          </ac:spMkLst>
        </pc:spChg>
      </pc:sldChg>
      <pc:sldChg chg="modSp mod">
        <pc:chgData name="siti mohtar" userId="fa34d19df649bcae" providerId="LiveId" clId="{BE263562-3884-40F2-81C8-E54E0D097939}" dt="2021-01-18T04:04:27.247" v="112" actId="20577"/>
        <pc:sldMkLst>
          <pc:docMk/>
          <pc:sldMk cId="2159135052" sldId="326"/>
        </pc:sldMkLst>
        <pc:spChg chg="mod">
          <ac:chgData name="siti mohtar" userId="fa34d19df649bcae" providerId="LiveId" clId="{BE263562-3884-40F2-81C8-E54E0D097939}" dt="2021-01-18T04:04:27.247" v="112" actId="20577"/>
          <ac:spMkLst>
            <pc:docMk/>
            <pc:sldMk cId="2159135052" sldId="326"/>
            <ac:spMk id="6" creationId="{1705A135-AF18-4744-9504-767F2162E284}"/>
          </ac:spMkLst>
        </pc:spChg>
      </pc:sldChg>
    </pc:docChg>
  </pc:docChgLst>
  <pc:docChgLst>
    <pc:chgData name="siti mohtar" userId="fa34d19df649bcae" providerId="LiveId" clId="{54F0247E-C665-4348-B82E-091288DAF74C}"/>
    <pc:docChg chg="custSel addSld modSld">
      <pc:chgData name="siti mohtar" userId="fa34d19df649bcae" providerId="LiveId" clId="{54F0247E-C665-4348-B82E-091288DAF74C}" dt="2021-02-02T07:27:44.280" v="96" actId="20577"/>
      <pc:docMkLst>
        <pc:docMk/>
      </pc:docMkLst>
      <pc:sldChg chg="modSp mod">
        <pc:chgData name="siti mohtar" userId="fa34d19df649bcae" providerId="LiveId" clId="{54F0247E-C665-4348-B82E-091288DAF74C}" dt="2021-02-02T07:19:40.282" v="22" actId="948"/>
        <pc:sldMkLst>
          <pc:docMk/>
          <pc:sldMk cId="6766974" sldId="258"/>
        </pc:sldMkLst>
        <pc:spChg chg="mod">
          <ac:chgData name="siti mohtar" userId="fa34d19df649bcae" providerId="LiveId" clId="{54F0247E-C665-4348-B82E-091288DAF74C}" dt="2021-02-02T07:19:40.282" v="22" actId="948"/>
          <ac:spMkLst>
            <pc:docMk/>
            <pc:sldMk cId="6766974" sldId="258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19:53.891" v="23" actId="948"/>
        <pc:sldMkLst>
          <pc:docMk/>
          <pc:sldMk cId="321546188" sldId="261"/>
        </pc:sldMkLst>
        <pc:spChg chg="mod">
          <ac:chgData name="siti mohtar" userId="fa34d19df649bcae" providerId="LiveId" clId="{54F0247E-C665-4348-B82E-091288DAF74C}" dt="2021-02-02T07:19:53.891" v="23" actId="948"/>
          <ac:spMkLst>
            <pc:docMk/>
            <pc:sldMk cId="321546188" sldId="261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19:23.200" v="21" actId="1076"/>
        <pc:sldMkLst>
          <pc:docMk/>
          <pc:sldMk cId="3826437693" sldId="308"/>
        </pc:sldMkLst>
        <pc:spChg chg="mod">
          <ac:chgData name="siti mohtar" userId="fa34d19df649bcae" providerId="LiveId" clId="{54F0247E-C665-4348-B82E-091288DAF74C}" dt="2021-02-02T07:19:23.200" v="21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54F0247E-C665-4348-B82E-091288DAF74C}" dt="2021-02-02T07:18:39.167" v="0" actId="20577"/>
          <ac:spMkLst>
            <pc:docMk/>
            <pc:sldMk cId="3826437693" sldId="308"/>
            <ac:spMk id="12" creationId="{F62746EF-DB2C-42D3-A4D4-B10E3DFD786D}"/>
          </ac:spMkLst>
        </pc:spChg>
      </pc:sldChg>
      <pc:sldChg chg="modSp mod">
        <pc:chgData name="siti mohtar" userId="fa34d19df649bcae" providerId="LiveId" clId="{54F0247E-C665-4348-B82E-091288DAF74C}" dt="2021-02-02T07:22:56.637" v="31" actId="948"/>
        <pc:sldMkLst>
          <pc:docMk/>
          <pc:sldMk cId="2251860508" sldId="311"/>
        </pc:sldMkLst>
        <pc:spChg chg="mod">
          <ac:chgData name="siti mohtar" userId="fa34d19df649bcae" providerId="LiveId" clId="{54F0247E-C665-4348-B82E-091288DAF74C}" dt="2021-02-02T07:22:56.637" v="31" actId="948"/>
          <ac:spMkLst>
            <pc:docMk/>
            <pc:sldMk cId="2251860508" sldId="311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2:08.935" v="25" actId="948"/>
        <pc:sldMkLst>
          <pc:docMk/>
          <pc:sldMk cId="3367934638" sldId="312"/>
        </pc:sldMkLst>
        <pc:spChg chg="mod">
          <ac:chgData name="siti mohtar" userId="fa34d19df649bcae" providerId="LiveId" clId="{54F0247E-C665-4348-B82E-091288DAF74C}" dt="2021-02-02T07:22:08.935" v="25" actId="948"/>
          <ac:spMkLst>
            <pc:docMk/>
            <pc:sldMk cId="3367934638" sldId="312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2:42.060" v="29" actId="948"/>
        <pc:sldMkLst>
          <pc:docMk/>
          <pc:sldMk cId="3784039891" sldId="313"/>
        </pc:sldMkLst>
        <pc:spChg chg="mod">
          <ac:chgData name="siti mohtar" userId="fa34d19df649bcae" providerId="LiveId" clId="{54F0247E-C665-4348-B82E-091288DAF74C}" dt="2021-02-02T07:22:42.060" v="29" actId="948"/>
          <ac:spMkLst>
            <pc:docMk/>
            <pc:sldMk cId="3784039891" sldId="313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3:19.321" v="34" actId="20577"/>
        <pc:sldMkLst>
          <pc:docMk/>
          <pc:sldMk cId="1370995925" sldId="315"/>
        </pc:sldMkLst>
        <pc:spChg chg="mod">
          <ac:chgData name="siti mohtar" userId="fa34d19df649bcae" providerId="LiveId" clId="{54F0247E-C665-4348-B82E-091288DAF74C}" dt="2021-02-02T07:23:19.321" v="34" actId="20577"/>
          <ac:spMkLst>
            <pc:docMk/>
            <pc:sldMk cId="1370995925" sldId="315"/>
            <ac:spMk id="6" creationId="{2F98DB49-F9D0-4EF4-A788-C3DD82AE81A4}"/>
          </ac:spMkLst>
        </pc:spChg>
      </pc:sldChg>
      <pc:sldChg chg="delSp modSp mod">
        <pc:chgData name="siti mohtar" userId="fa34d19df649bcae" providerId="LiveId" clId="{54F0247E-C665-4348-B82E-091288DAF74C}" dt="2021-02-02T07:24:20.681" v="49" actId="21"/>
        <pc:sldMkLst>
          <pc:docMk/>
          <pc:sldMk cId="934279203" sldId="316"/>
        </pc:sldMkLst>
        <pc:spChg chg="mod">
          <ac:chgData name="siti mohtar" userId="fa34d19df649bcae" providerId="LiveId" clId="{54F0247E-C665-4348-B82E-091288DAF74C}" dt="2021-02-02T07:24:03.177" v="47" actId="27636"/>
          <ac:spMkLst>
            <pc:docMk/>
            <pc:sldMk cId="934279203" sldId="316"/>
            <ac:spMk id="6" creationId="{2F98DB49-F9D0-4EF4-A788-C3DD82AE81A4}"/>
          </ac:spMkLst>
        </pc:spChg>
        <pc:spChg chg="del mod">
          <ac:chgData name="siti mohtar" userId="fa34d19df649bcae" providerId="LiveId" clId="{54F0247E-C665-4348-B82E-091288DAF74C}" dt="2021-02-02T07:24:20.681" v="49" actId="21"/>
          <ac:spMkLst>
            <pc:docMk/>
            <pc:sldMk cId="934279203" sldId="316"/>
            <ac:spMk id="7" creationId="{224D7CFC-B824-4EF7-B9AD-D438F3599F8F}"/>
          </ac:spMkLst>
        </pc:spChg>
      </pc:sldChg>
      <pc:sldChg chg="modSp mod">
        <pc:chgData name="siti mohtar" userId="fa34d19df649bcae" providerId="LiveId" clId="{54F0247E-C665-4348-B82E-091288DAF74C}" dt="2021-02-02T07:24:40.380" v="51" actId="20577"/>
        <pc:sldMkLst>
          <pc:docMk/>
          <pc:sldMk cId="3305458339" sldId="318"/>
        </pc:sldMkLst>
        <pc:spChg chg="mod">
          <ac:chgData name="siti mohtar" userId="fa34d19df649bcae" providerId="LiveId" clId="{54F0247E-C665-4348-B82E-091288DAF74C}" dt="2021-02-02T07:24:40.380" v="51" actId="20577"/>
          <ac:spMkLst>
            <pc:docMk/>
            <pc:sldMk cId="3305458339" sldId="318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4:58.079" v="54" actId="27636"/>
        <pc:sldMkLst>
          <pc:docMk/>
          <pc:sldMk cId="1630570020" sldId="319"/>
        </pc:sldMkLst>
        <pc:spChg chg="mod">
          <ac:chgData name="siti mohtar" userId="fa34d19df649bcae" providerId="LiveId" clId="{54F0247E-C665-4348-B82E-091288DAF74C}" dt="2021-02-02T07:24:58.079" v="54" actId="27636"/>
          <ac:spMkLst>
            <pc:docMk/>
            <pc:sldMk cId="1630570020" sldId="319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6:12.289" v="79" actId="20577"/>
        <pc:sldMkLst>
          <pc:docMk/>
          <pc:sldMk cId="1831460100" sldId="321"/>
        </pc:sldMkLst>
        <pc:spChg chg="mod">
          <ac:chgData name="siti mohtar" userId="fa34d19df649bcae" providerId="LiveId" clId="{54F0247E-C665-4348-B82E-091288DAF74C}" dt="2021-02-02T07:26:12.289" v="79" actId="20577"/>
          <ac:spMkLst>
            <pc:docMk/>
            <pc:sldMk cId="1831460100" sldId="321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6:53.540" v="85" actId="27636"/>
        <pc:sldMkLst>
          <pc:docMk/>
          <pc:sldMk cId="1555947744" sldId="323"/>
        </pc:sldMkLst>
        <pc:spChg chg="mod">
          <ac:chgData name="siti mohtar" userId="fa34d19df649bcae" providerId="LiveId" clId="{54F0247E-C665-4348-B82E-091288DAF74C}" dt="2021-02-02T07:26:53.540" v="85" actId="27636"/>
          <ac:spMkLst>
            <pc:docMk/>
            <pc:sldMk cId="1555947744" sldId="323"/>
            <ac:spMk id="6" creationId="{2F98DB49-F9D0-4EF4-A788-C3DD82AE81A4}"/>
          </ac:spMkLst>
        </pc:spChg>
      </pc:sldChg>
      <pc:sldChg chg="modSp mod">
        <pc:chgData name="siti mohtar" userId="fa34d19df649bcae" providerId="LiveId" clId="{54F0247E-C665-4348-B82E-091288DAF74C}" dt="2021-02-02T07:27:44.280" v="96" actId="20577"/>
        <pc:sldMkLst>
          <pc:docMk/>
          <pc:sldMk cId="2159135052" sldId="326"/>
        </pc:sldMkLst>
        <pc:spChg chg="mod">
          <ac:chgData name="siti mohtar" userId="fa34d19df649bcae" providerId="LiveId" clId="{54F0247E-C665-4348-B82E-091288DAF74C}" dt="2021-02-02T07:27:44.280" v="96" actId="20577"/>
          <ac:spMkLst>
            <pc:docMk/>
            <pc:sldMk cId="2159135052" sldId="326"/>
            <ac:spMk id="6" creationId="{1705A135-AF18-4744-9504-767F2162E284}"/>
          </ac:spMkLst>
        </pc:spChg>
      </pc:sldChg>
      <pc:sldChg chg="modSp mod">
        <pc:chgData name="siti mohtar" userId="fa34d19df649bcae" providerId="LiveId" clId="{54F0247E-C665-4348-B82E-091288DAF74C}" dt="2021-02-02T07:22:21.116" v="26" actId="948"/>
        <pc:sldMkLst>
          <pc:docMk/>
          <pc:sldMk cId="881676998" sldId="327"/>
        </pc:sldMkLst>
        <pc:spChg chg="mod">
          <ac:chgData name="siti mohtar" userId="fa34d19df649bcae" providerId="LiveId" clId="{54F0247E-C665-4348-B82E-091288DAF74C}" dt="2021-02-02T07:22:21.116" v="26" actId="948"/>
          <ac:spMkLst>
            <pc:docMk/>
            <pc:sldMk cId="881676998" sldId="327"/>
            <ac:spMk id="6" creationId="{2F98DB49-F9D0-4EF4-A788-C3DD82AE81A4}"/>
          </ac:spMkLst>
        </pc:spChg>
      </pc:sldChg>
      <pc:sldChg chg="modSp add mod">
        <pc:chgData name="siti mohtar" userId="fa34d19df649bcae" providerId="LiveId" clId="{54F0247E-C665-4348-B82E-091288DAF74C}" dt="2021-02-02T07:23:47.972" v="45" actId="255"/>
        <pc:sldMkLst>
          <pc:docMk/>
          <pc:sldMk cId="1054127242" sldId="328"/>
        </pc:sldMkLst>
        <pc:spChg chg="mod">
          <ac:chgData name="siti mohtar" userId="fa34d19df649bcae" providerId="LiveId" clId="{54F0247E-C665-4348-B82E-091288DAF74C}" dt="2021-02-02T07:23:35.762" v="39" actId="113"/>
          <ac:spMkLst>
            <pc:docMk/>
            <pc:sldMk cId="1054127242" sldId="328"/>
            <ac:spMk id="5" creationId="{39E70CB1-72FB-4AF4-9A96-0828EE6555F7}"/>
          </ac:spMkLst>
        </pc:spChg>
        <pc:spChg chg="mod">
          <ac:chgData name="siti mohtar" userId="fa34d19df649bcae" providerId="LiveId" clId="{54F0247E-C665-4348-B82E-091288DAF74C}" dt="2021-02-02T07:23:47.972" v="45" actId="255"/>
          <ac:spMkLst>
            <pc:docMk/>
            <pc:sldMk cId="1054127242" sldId="328"/>
            <ac:spMk id="6" creationId="{2F98DB49-F9D0-4EF4-A788-C3DD82AE81A4}"/>
          </ac:spMkLst>
        </pc:spChg>
      </pc:sldChg>
      <pc:sldChg chg="modSp add mod">
        <pc:chgData name="siti mohtar" userId="fa34d19df649bcae" providerId="LiveId" clId="{54F0247E-C665-4348-B82E-091288DAF74C}" dt="2021-02-02T07:25:47.003" v="72" actId="255"/>
        <pc:sldMkLst>
          <pc:docMk/>
          <pc:sldMk cId="1149697836" sldId="329"/>
        </pc:sldMkLst>
        <pc:spChg chg="mod">
          <ac:chgData name="siti mohtar" userId="fa34d19df649bcae" providerId="LiveId" clId="{54F0247E-C665-4348-B82E-091288DAF74C}" dt="2021-02-02T07:25:35.684" v="66" actId="113"/>
          <ac:spMkLst>
            <pc:docMk/>
            <pc:sldMk cId="1149697836" sldId="329"/>
            <ac:spMk id="5" creationId="{39E70CB1-72FB-4AF4-9A96-0828EE6555F7}"/>
          </ac:spMkLst>
        </pc:spChg>
        <pc:spChg chg="mod">
          <ac:chgData name="siti mohtar" userId="fa34d19df649bcae" providerId="LiveId" clId="{54F0247E-C665-4348-B82E-091288DAF74C}" dt="2021-02-02T07:25:47.003" v="72" actId="255"/>
          <ac:spMkLst>
            <pc:docMk/>
            <pc:sldMk cId="1149697836" sldId="329"/>
            <ac:spMk id="6" creationId="{2F98DB49-F9D0-4EF4-A788-C3DD82AE81A4}"/>
          </ac:spMkLst>
        </pc:spChg>
      </pc:sldChg>
      <pc:sldChg chg="modSp add mod">
        <pc:chgData name="siti mohtar" userId="fa34d19df649bcae" providerId="LiveId" clId="{54F0247E-C665-4348-B82E-091288DAF74C}" dt="2021-02-02T07:27:22.369" v="95" actId="255"/>
        <pc:sldMkLst>
          <pc:docMk/>
          <pc:sldMk cId="1478788169" sldId="330"/>
        </pc:sldMkLst>
        <pc:spChg chg="mod">
          <ac:chgData name="siti mohtar" userId="fa34d19df649bcae" providerId="LiveId" clId="{54F0247E-C665-4348-B82E-091288DAF74C}" dt="2021-02-02T07:27:13.354" v="92" actId="113"/>
          <ac:spMkLst>
            <pc:docMk/>
            <pc:sldMk cId="1478788169" sldId="330"/>
            <ac:spMk id="5" creationId="{39E70CB1-72FB-4AF4-9A96-0828EE6555F7}"/>
          </ac:spMkLst>
        </pc:spChg>
        <pc:spChg chg="mod">
          <ac:chgData name="siti mohtar" userId="fa34d19df649bcae" providerId="LiveId" clId="{54F0247E-C665-4348-B82E-091288DAF74C}" dt="2021-02-02T07:27:22.369" v="95" actId="255"/>
          <ac:spMkLst>
            <pc:docMk/>
            <pc:sldMk cId="1478788169" sldId="330"/>
            <ac:spMk id="6" creationId="{2F98DB49-F9D0-4EF4-A788-C3DD82AE81A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B59B5-5487-4FDA-A495-5BE29A8970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406B5F-8CB5-455E-8CE0-02D6DBDDF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795F0-7CB3-4E36-9B96-7D894EAAB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0EF24-4DCD-4360-92B2-4DC481F2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88D3E-E7A0-4842-9534-CA30E8AB6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D8AE-65F1-43AE-8A03-89D7877B2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02F1FE-26DB-4C00-8E9D-DE197FF19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BD4E0-8D2B-4C86-9BCC-A1F66063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34E45-D421-4640-8D69-A6E2E34A0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5EECE-86FC-4324-80B6-D512902FE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6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931C84-D37B-4D3D-9F57-6D35F74F5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166D6-3E4E-462A-A05C-7967A5678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648DF-3488-4B57-960E-D3CD16F6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96AA0-4D7B-409F-8ABA-3A88C44B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EC9-13A5-4323-B575-5BE91CAEF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5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63A05-F17E-40E9-9C43-4629E5AE1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50E17-695B-4C8A-A61C-8E7473385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F47F-53B2-4025-BABA-8A2E408DE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1FDF8-EA1B-449C-B9F2-7B3B2D7CF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668C-44AF-431E-B505-778D3481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2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2D870-6A28-4E39-A2FF-F40EB3B2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5E0EA-4E32-4261-A92C-9A871862A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AD462-6E55-4C70-B020-9051501C9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96E01-E9B7-4640-9EC8-1C91E8E9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3A228-9BDD-48C7-A774-B33FA1171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1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192C-5EE8-424D-B2E8-D07BF2E74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79BC-EF90-40D9-B742-1F8E197AC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40FE2-433C-4D7D-A614-79C0E8B17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97FB5-EF96-43D3-A31A-1396724AB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24C10-E7DF-46E8-9EBF-16D0BE21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59563-2E0F-4194-8D64-9DB43C1B9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5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80AAE-10C1-4D54-A856-2386DB3D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817F9-9FA9-4AAA-A393-CD7517951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C841E-61A4-4F36-BDC3-7E622C172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832F04-ADE0-4C7D-8F98-9B2CFADED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FBB37F-6733-4D6A-9E06-2D8260C75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5E0623-562A-4998-8085-0EFFB2D1A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B2E47C-A3D9-4A72-8BCB-A884BE85D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08C82E-3CF0-40C0-916E-0963DF61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5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05E4B-E58F-4DCD-AAA6-27E9603C3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D6508D-853E-4231-A46B-AB7FB736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E32761-2C81-4499-AD37-517011CFC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6BA6E1-A02F-474F-A7E3-BE6B1C5F8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7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D722AB-BA52-4A14-B109-AC33719C0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0D079E-0D9F-4826-8319-6E253B936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3C1E9-141A-45DE-B5B3-E379BB34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6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3A74-6B4E-4046-B26B-7290E686E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F3491-B00C-4210-A8F6-060D92F69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3CD9B8-8BDE-4C3C-8BF4-84D265E4D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21229-E2BF-48E2-BD78-CB978F6D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6353C-19BA-4D7F-BA3E-B12B55AE4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710D2-E67F-41CD-B0AF-19B3FF466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2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500AE-085C-472F-AE26-E9FE7AE1B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D4F2BE-6041-4F5C-83FF-BF36255B02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E57E0-3563-438E-A637-6FB9D0952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25C35-515E-4203-AB41-F12894163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C842-FA87-4F59-B7EE-2B3B1500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96C9F-F3D6-44FE-B8A1-317EFCF1A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74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E05C1C-50FB-41A2-9542-BABD67D55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A2592-0E5C-4E59-B35A-37354465A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60151-819D-45AC-B4A1-1AA7971DF2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F3F7C-35D3-459F-823B-31D53A44F26E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BC73F-5B36-4346-8BF0-8B8E49B46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93FB1-E2BB-423D-9207-5EFE0AFF95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E6318-5FF5-4B8F-9221-51E51DDFD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16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84084" y="2585541"/>
            <a:ext cx="9144000" cy="1655762"/>
          </a:xfrm>
        </p:spPr>
        <p:txBody>
          <a:bodyPr/>
          <a:lstStyle/>
          <a:p>
            <a:r>
              <a:rPr lang="en-US" sz="4800" b="1" dirty="0"/>
              <a:t>CASE DISCUSSION 4</a:t>
            </a:r>
          </a:p>
          <a:p>
            <a:r>
              <a:rPr lang="en-US" sz="4800" b="1" dirty="0"/>
              <a:t>Special population 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381760" y="4116110"/>
            <a:ext cx="6397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Umi </a:t>
            </a: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Adzlin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Silim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Progress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922"/>
            <a:ext cx="10515600" cy="4509294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Mimi presents in </a:t>
            </a:r>
            <a:r>
              <a:rPr lang="en-MY" dirty="0" err="1"/>
              <a:t>Klinik</a:t>
            </a:r>
            <a:r>
              <a:rPr lang="en-MY" dirty="0"/>
              <a:t> Kesihatan 2 years later in the first trimester of pregnancy feeling depressed again.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Apparently she has 1 prior miscarriage a year before &amp; has been depressed ever since.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She has stopped working for many months because her work performance has been significantly affected.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Her husband reports that she has lost her interest in many things she enjoys before &amp; becoming more socially withdrawn.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70995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</a:t>
            </a:r>
            <a:r>
              <a:rPr lang="en-MY" sz="4400" dirty="0">
                <a:solidFill>
                  <a:srgbClr val="FF0000"/>
                </a:solidFill>
              </a:rPr>
              <a:t> </a:t>
            </a:r>
            <a:r>
              <a:rPr lang="en-MY" sz="4400" b="1" dirty="0">
                <a:solidFill>
                  <a:srgbClr val="FF0000"/>
                </a:solidFill>
              </a:rPr>
              <a:t>Question 3 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922"/>
            <a:ext cx="10515600" cy="4509294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dirty="0"/>
          </a:p>
          <a:p>
            <a:pPr marL="0" indent="0">
              <a:buNone/>
            </a:pPr>
            <a:r>
              <a:rPr lang="en-MY" sz="32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en-MY" sz="3200" dirty="0">
                <a:solidFill>
                  <a:srgbClr val="FF0000"/>
                </a:solidFill>
              </a:rPr>
              <a:t>		</a:t>
            </a:r>
            <a:r>
              <a:rPr lang="en-MY" sz="4000" dirty="0">
                <a:solidFill>
                  <a:srgbClr val="FF0000"/>
                </a:solidFill>
              </a:rPr>
              <a:t>How will you manage her now?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54127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8237"/>
            <a:ext cx="10515600" cy="5013192"/>
          </a:xfrm>
        </p:spPr>
        <p:txBody>
          <a:bodyPr>
            <a:normAutofit fontScale="85000" lnSpcReduction="20000"/>
          </a:bodyPr>
          <a:lstStyle/>
          <a:p>
            <a:pPr marL="346075" indent="-346075">
              <a:lnSpc>
                <a:spcPct val="120000"/>
              </a:lnSpc>
              <a:spcBef>
                <a:spcPts val="0"/>
              </a:spcBef>
            </a:pPr>
            <a:r>
              <a:rPr lang="en-MY" sz="3500" dirty="0"/>
              <a:t>Assess the severity of current major depressive episode including:</a:t>
            </a:r>
          </a:p>
          <a:p>
            <a:pPr marL="741363" lvl="1" indent="-395288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suicidal risk</a:t>
            </a:r>
          </a:p>
          <a:p>
            <a:pPr marL="741363" lvl="1" indent="-395288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psychosis</a:t>
            </a:r>
          </a:p>
          <a:p>
            <a:pPr marL="741363" lvl="1" indent="-395288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functional impairment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MY" dirty="0"/>
          </a:p>
          <a:p>
            <a:pPr marL="346075" indent="-346075">
              <a:lnSpc>
                <a:spcPct val="120000"/>
              </a:lnSpc>
              <a:spcBef>
                <a:spcPts val="0"/>
              </a:spcBef>
            </a:pPr>
            <a:r>
              <a:rPr lang="en-MY" sz="3500" dirty="0"/>
              <a:t>Based on severity, discuss option of treatment with the patient</a:t>
            </a:r>
          </a:p>
          <a:p>
            <a:pPr lvl="1" indent="-33972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mild MDD: offer psychosocial intervention &amp; psychotherapy </a:t>
            </a:r>
          </a:p>
          <a:p>
            <a:pPr lvl="1" indent="-33972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moderate MDD: weigh benefit &amp; risks of antidepressants in pregnancy &amp; either start antidepressants or otherwise start psychotherapy; consider combination of treatment</a:t>
            </a:r>
          </a:p>
          <a:p>
            <a:pPr lvl="1" indent="-339725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000" dirty="0"/>
              <a:t>severe MDD: start antidepressant, consider psychotherapy later</a:t>
            </a:r>
            <a:endParaRPr lang="en-MY" sz="30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3427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E59EF1-D452-4160-AFC2-367149DB8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7125" y="1825625"/>
            <a:ext cx="9157749" cy="445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79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Progress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Mimi has no suicidal ideation or psychotic symptoms.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husband is supportive.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has MDD, moderate severity.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refuses medication.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solidFill>
                  <a:srgbClr val="FF0000"/>
                </a:solidFill>
              </a:rPr>
              <a:t>Question 4: How are you going to manage her?</a:t>
            </a:r>
            <a:br>
              <a:rPr lang="en-MY" sz="3200" dirty="0">
                <a:solidFill>
                  <a:srgbClr val="FF0000"/>
                </a:solidFill>
              </a:rPr>
            </a:br>
            <a:endParaRPr lang="en-MY" sz="32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305458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Psychoeducation on MDD in pregnancy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Since it is moderate MDD &amp; Mimi refuses antidepressant: </a:t>
            </a:r>
          </a:p>
          <a:p>
            <a:pPr lvl="1" indent="-3397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expediate other options of treatments: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psychosocial treatment e.g. peer support &amp; non-directive counselling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psychotherapy such as CBT or IPT </a:t>
            </a:r>
          </a:p>
          <a:p>
            <a:pPr marL="739775" lvl="1" indent="-3937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closely monitor her depressive symptoms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must be treated collaboratively between:</a:t>
            </a:r>
          </a:p>
          <a:p>
            <a:pPr marL="690563" lvl="1" indent="-344488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maternal &amp; child health service</a:t>
            </a:r>
          </a:p>
          <a:p>
            <a:pPr marL="690563" lvl="1" indent="-344488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psychiatry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63057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6D15EB-C32D-46B0-9487-F49487C1D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515" y="1825625"/>
            <a:ext cx="9051711" cy="426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69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7280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284163" indent="-284163">
              <a:lnSpc>
                <a:spcPct val="110000"/>
              </a:lnSpc>
              <a:spcBef>
                <a:spcPts val="0"/>
              </a:spcBef>
            </a:pPr>
            <a:endParaRPr lang="en-MY" dirty="0"/>
          </a:p>
          <a:p>
            <a:pPr marL="284163" indent="-284163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Mimi’s depressive symptoms improves after 10 sessions of psychotherapy.</a:t>
            </a:r>
          </a:p>
          <a:p>
            <a:pPr marL="284163" indent="-284163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She delivers at full term but has an emergency caesarean section due to poor progress of labour. Her baby is jaundiced &amp; has to be admitted. She has difficulties with breastfeeding &amp; only able to establish breastfeeding after 6 weeks. </a:t>
            </a:r>
          </a:p>
          <a:p>
            <a:pPr marL="284163" indent="-284163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At 6 weeks postnatal, Mimi becomes severely depressed &amp; starts to have suicidal thoughts. </a:t>
            </a:r>
          </a:p>
          <a:p>
            <a:pPr marL="0" indent="0">
              <a:buNone/>
            </a:pPr>
            <a:endParaRPr lang="en-MY" sz="3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831460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</a:t>
            </a:r>
            <a:r>
              <a:rPr lang="en-MY" sz="4400" b="1" dirty="0">
                <a:solidFill>
                  <a:srgbClr val="FF0000"/>
                </a:solidFill>
              </a:rPr>
              <a:t> Question 5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7280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MY" sz="3500" dirty="0"/>
          </a:p>
          <a:p>
            <a:pPr marL="0" indent="0">
              <a:buNone/>
            </a:pPr>
            <a:r>
              <a:rPr lang="en-MY" sz="3500" dirty="0">
                <a:solidFill>
                  <a:srgbClr val="FF0000"/>
                </a:solidFill>
              </a:rPr>
              <a:t>		</a:t>
            </a:r>
          </a:p>
          <a:p>
            <a:pPr marL="0" indent="0">
              <a:buNone/>
            </a:pPr>
            <a:r>
              <a:rPr lang="en-MY" sz="3500" dirty="0">
                <a:solidFill>
                  <a:srgbClr val="FF0000"/>
                </a:solidFill>
              </a:rPr>
              <a:t>		</a:t>
            </a:r>
            <a:r>
              <a:rPr lang="en-MY" sz="4000" dirty="0">
                <a:solidFill>
                  <a:srgbClr val="FF0000"/>
                </a:solidFill>
              </a:rPr>
              <a:t>What is your next step?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49697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Assess severity of MDD, suicidal risk &amp; infanticide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Counsel on benefit &amp; risk of antidepressant, particularly in relation to breastfeeding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515568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4509294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Mimi, 30-year-old lady, presents at psychiatry clinic for her regular follow-up for MDD diagnosed 3 months ago.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is on antidepressant Sertraline 200 mg daily.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is just married &amp; would like to conceive.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asks if she could stop her medication because she would prefer not to be on any medication during pregnancy.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 marL="0" indent="0">
              <a:buNone/>
            </a:pPr>
            <a:r>
              <a:rPr lang="en-MY" sz="3600" dirty="0">
                <a:solidFill>
                  <a:srgbClr val="FF0000"/>
                </a:solidFill>
              </a:rPr>
              <a:t>Question 1: How will you assess Mimi?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766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4855236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marL="346075" indent="-346075"/>
            <a:endParaRPr lang="en-MY" sz="3200" dirty="0"/>
          </a:p>
          <a:p>
            <a:pPr marL="346075" indent="-346075">
              <a:lnSpc>
                <a:spcPct val="110000"/>
              </a:lnSpc>
              <a:spcBef>
                <a:spcPts val="0"/>
              </a:spcBef>
            </a:pPr>
            <a:r>
              <a:rPr lang="en-MY" sz="3300" dirty="0"/>
              <a:t>Mimi has severe MDD with suicidal thoughts (no plan &amp; no attempt). </a:t>
            </a:r>
          </a:p>
          <a:p>
            <a:pPr marL="346075" indent="-346075">
              <a:lnSpc>
                <a:spcPct val="110000"/>
              </a:lnSpc>
              <a:spcBef>
                <a:spcPts val="0"/>
              </a:spcBef>
            </a:pPr>
            <a:r>
              <a:rPr lang="en-MY" sz="3300" dirty="0"/>
              <a:t>She has difficulties bonding with her baby due to her disappointment with breastfeeding experience &amp; baby’s difficult temperament. </a:t>
            </a:r>
          </a:p>
          <a:p>
            <a:pPr marL="346075" indent="-346075">
              <a:lnSpc>
                <a:spcPct val="110000"/>
              </a:lnSpc>
              <a:spcBef>
                <a:spcPts val="0"/>
              </a:spcBef>
            </a:pPr>
            <a:r>
              <a:rPr lang="en-MY" sz="3300" dirty="0"/>
              <a:t>No psychotic symptoms. </a:t>
            </a:r>
          </a:p>
          <a:p>
            <a:pPr marL="346075" indent="-346075">
              <a:lnSpc>
                <a:spcPct val="110000"/>
              </a:lnSpc>
              <a:spcBef>
                <a:spcPts val="0"/>
              </a:spcBef>
            </a:pPr>
            <a:r>
              <a:rPr lang="en-MY" sz="3300" dirty="0"/>
              <a:t>She has a good support at home (husband &amp; mother).</a:t>
            </a:r>
          </a:p>
          <a:p>
            <a:pPr marL="346075" indent="-346075">
              <a:lnSpc>
                <a:spcPct val="110000"/>
              </a:lnSpc>
              <a:spcBef>
                <a:spcPts val="0"/>
              </a:spcBef>
            </a:pPr>
            <a:r>
              <a:rPr lang="en-MY" sz="3300" dirty="0"/>
              <a:t>She is not keen for antidepressant as she is breastfeeding.</a:t>
            </a:r>
          </a:p>
          <a:p>
            <a:pPr marL="0" indent="0">
              <a:buNone/>
            </a:pPr>
            <a:br>
              <a:rPr lang="en-MY" sz="3800" dirty="0"/>
            </a:br>
            <a:endParaRPr lang="en-MY" sz="38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555947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</a:t>
            </a:r>
            <a:r>
              <a:rPr lang="en-MY" sz="4400" dirty="0">
                <a:solidFill>
                  <a:srgbClr val="FF0000"/>
                </a:solidFill>
              </a:rPr>
              <a:t> </a:t>
            </a:r>
            <a:r>
              <a:rPr lang="en-MY" sz="4400" b="1" dirty="0">
                <a:solidFill>
                  <a:srgbClr val="FF0000"/>
                </a:solidFill>
              </a:rPr>
              <a:t>Question 6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4855236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346075" indent="-346075"/>
            <a:endParaRPr lang="en-MY" sz="3200" dirty="0"/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r>
              <a:rPr lang="en-MY" sz="3800" dirty="0">
                <a:solidFill>
                  <a:srgbClr val="FF0000"/>
                </a:solidFill>
              </a:rPr>
              <a:t>		</a:t>
            </a:r>
            <a:r>
              <a:rPr lang="en-MY" sz="4000" dirty="0">
                <a:solidFill>
                  <a:srgbClr val="FF0000"/>
                </a:solidFill>
              </a:rPr>
              <a:t>How will you manage Mimi now?</a:t>
            </a:r>
            <a:br>
              <a:rPr lang="en-MY" sz="4000" dirty="0"/>
            </a:br>
            <a:endParaRPr lang="en-MY" sz="4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478788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513" y="1847374"/>
            <a:ext cx="11269716" cy="4351338"/>
          </a:xfrm>
        </p:spPr>
        <p:txBody>
          <a:bodyPr>
            <a:no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Psychoeducation on MDD with emphasis on postnatal depression.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Counsel on the need of antidepressant for severe MDD, benefit of treatment &amp; risks if depression is not treated. Counsel on the safety profile in breastfeeding.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Start antidepressant i.e. SSRI which is safe in lactation.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Offer combination therapy with psychotherapy e.g. CBT or IPT.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Consider ECT if indicated.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Address mother-baby interaction in psychotherapy.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Affirm &amp; mobilise social support – spouse, family &amp; lactation counsellor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Address contraception &amp; pre-pregnancy counselling for next pregnancy.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93767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BA54D5-5A7D-4BDB-9865-9DAA8EBB7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877" y="2243225"/>
            <a:ext cx="11510246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74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Progress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705A135-AF18-4744-9504-767F2162E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Mimi finally agrees to take antidepressant &amp; safely continues breastfeeding her baby.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attends booster session of psychotherapy.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finally achieves remission after 6 months postnatal &amp; has a better bonding with her baby.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continues maintenance therapy for at least 2 years.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uses contraception method of choice.</a:t>
            </a:r>
          </a:p>
        </p:txBody>
      </p:sp>
    </p:spTree>
    <p:extLst>
      <p:ext uri="{BB962C8B-B14F-4D97-AF65-F5344CB8AC3E}">
        <p14:creationId xmlns:p14="http://schemas.microsoft.com/office/powerpoint/2010/main" val="2159135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05CECD-FDA4-4A8C-BCC7-36FE75BB3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211" y="196809"/>
            <a:ext cx="5657578" cy="680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25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Assess the risks of relapse &amp;, weigh the benefits &amp; risks of being on antidepressant during pregnancy &amp; the risks of stopping antidepressant abruptly</a:t>
            </a:r>
          </a:p>
          <a:p>
            <a:pPr lvl="1" indent="-3397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Assess her risks of relapse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What are her current symptoms? 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Is she in remission?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What is the severity of her MDD?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How many MDD episodes in the past?</a:t>
            </a:r>
            <a:endParaRPr lang="en-MY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1546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 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8535"/>
            <a:ext cx="10515600" cy="4855236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marL="346075" indent="-346075"/>
            <a:r>
              <a:rPr lang="en-MY" sz="3200" dirty="0"/>
              <a:t>From assessment, her recent episode is the first episode of moderate MDD.</a:t>
            </a:r>
          </a:p>
          <a:p>
            <a:pPr marL="346075" indent="-346075"/>
            <a:r>
              <a:rPr lang="en-MY" sz="3200" dirty="0"/>
              <a:t>She has a strong genetic predisposition &amp; her MDD is precipitated by stress at workplace &amp; interpersonal relationship issues with her mother-in-law. </a:t>
            </a:r>
          </a:p>
          <a:p>
            <a:pPr marL="346075" indent="-346075"/>
            <a:r>
              <a:rPr lang="en-MY" sz="3200" dirty="0"/>
              <a:t>She is </a:t>
            </a:r>
            <a:r>
              <a:rPr lang="en-MY" sz="3200" dirty="0" err="1"/>
              <a:t>premorbidly</a:t>
            </a:r>
            <a:r>
              <a:rPr lang="en-MY" sz="3200" dirty="0"/>
              <a:t> a perfectionist &amp; highly driven person.</a:t>
            </a:r>
          </a:p>
          <a:p>
            <a:pPr marL="346075" indent="-346075"/>
            <a:r>
              <a:rPr lang="en-MY" sz="3200" dirty="0"/>
              <a:t>Mimi is in remission since the past 1 month.</a:t>
            </a:r>
          </a:p>
          <a:p>
            <a:endParaRPr lang="en-MY" sz="3200" dirty="0"/>
          </a:p>
          <a:p>
            <a:pPr marL="0" indent="0">
              <a:buNone/>
            </a:pPr>
            <a:r>
              <a:rPr lang="en-MY" sz="3600" dirty="0">
                <a:solidFill>
                  <a:srgbClr val="FF0000"/>
                </a:solidFill>
              </a:rPr>
              <a:t>Question 2: How would you counsel Mimi?</a:t>
            </a:r>
            <a:br>
              <a:rPr lang="en-MY" dirty="0"/>
            </a:br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37728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4855236"/>
          </a:xfrm>
        </p:spPr>
        <p:txBody>
          <a:bodyPr>
            <a:normAutofit/>
          </a:bodyPr>
          <a:lstStyle/>
          <a:p>
            <a:pPr marL="346075" indent="-346075"/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Psychoeducation on MDD</a:t>
            </a:r>
          </a:p>
          <a:p>
            <a:pPr lvl="1" indent="-3397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It is advisable that Mimi completes her maintenance treatment for at least 6 months before considering to get pregnant. </a:t>
            </a:r>
          </a:p>
          <a:p>
            <a:pPr lvl="1" indent="-3397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Mimi shall take contraception.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367934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4855236"/>
          </a:xfrm>
        </p:spPr>
        <p:txBody>
          <a:bodyPr>
            <a:normAutofit/>
          </a:bodyPr>
          <a:lstStyle/>
          <a:p>
            <a:pPr marL="346075" indent="-346075"/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Counsel regarding risks of relapse &amp; benefits of treatment vs risks of antidepressants in pregnancy</a:t>
            </a:r>
          </a:p>
          <a:p>
            <a:pPr lvl="1" indent="-3397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Counsel on the risks of antidepressant in pregnancy</a:t>
            </a:r>
          </a:p>
          <a:p>
            <a:pPr lvl="2" indent="-4524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No teratogenicity</a:t>
            </a:r>
          </a:p>
          <a:p>
            <a:pPr lvl="2" indent="-4524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Small absolute risks for miscarriage, small-for-</a:t>
            </a:r>
            <a:r>
              <a:rPr lang="en-MY" sz="2400" dirty="0" err="1"/>
              <a:t>gestional</a:t>
            </a:r>
            <a:r>
              <a:rPr lang="en-MY" sz="2400" dirty="0"/>
              <a:t>-age (SGA), prematurity</a:t>
            </a:r>
          </a:p>
          <a:p>
            <a:pPr lvl="2" indent="-452438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Risks for </a:t>
            </a:r>
            <a:r>
              <a:rPr lang="en-US" sz="2400" dirty="0"/>
              <a:t>persistent pulmonary hypertension of the newborn (</a:t>
            </a:r>
            <a:r>
              <a:rPr lang="en-MY" sz="2400" dirty="0"/>
              <a:t>PPHN) &amp; neonatal abstinence syndrome (NAS) in late trimester antidepressants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881676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MY" sz="32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200" dirty="0"/>
              <a:t>In light of her request to stop medication, discuss on the need to:</a:t>
            </a:r>
          </a:p>
          <a:p>
            <a:pPr lvl="1" indent="-452438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taper down her antidepressant slowly rather than stopping abruptly</a:t>
            </a:r>
          </a:p>
          <a:p>
            <a:pPr lvl="1" indent="-452438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expediate other options of treatments:</a:t>
            </a:r>
          </a:p>
          <a:p>
            <a:pPr lvl="2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psychosocial treatment e.g. peer support &amp; non-directive counselling</a:t>
            </a:r>
          </a:p>
          <a:p>
            <a:pPr lvl="2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/>
              <a:t>psychotherapy e.g. CBT or IPT </a:t>
            </a:r>
          </a:p>
          <a:p>
            <a:pPr lvl="1" indent="-452438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closely monitor her depressive symptoms</a:t>
            </a:r>
          </a:p>
          <a:p>
            <a:pPr lvl="1" indent="-452438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ensure shared-decision making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84039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CD58CC-BA94-4E10-B9E7-E2E2E8652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7749" y="1825625"/>
            <a:ext cx="9496502" cy="442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38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Progress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346075" indent="-346075"/>
            <a:endParaRPr lang="en-MY" sz="3200" dirty="0"/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Mimi chooses to complete her maintenance therapy up to 6 months &amp; takes oral contraception.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Although keen for psychotherapy, she is unable to commit her time due to work commitment.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maintains in remission at the end of 6 months &amp; does not come for follow-up after that.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251860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1318</Words>
  <Application>Microsoft Office PowerPoint</Application>
  <PresentationFormat>Widescreen</PresentationFormat>
  <Paragraphs>158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Aharoni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 History</vt:lpstr>
      <vt:lpstr> Answer 1</vt:lpstr>
      <vt:lpstr> History (cont.) </vt:lpstr>
      <vt:lpstr> Answer 2a</vt:lpstr>
      <vt:lpstr> Answer 2b</vt:lpstr>
      <vt:lpstr> Answer 2c</vt:lpstr>
      <vt:lpstr> Answer 2d</vt:lpstr>
      <vt:lpstr> Progress</vt:lpstr>
      <vt:lpstr> Progress</vt:lpstr>
      <vt:lpstr>  Question 3 </vt:lpstr>
      <vt:lpstr> Answer 3a</vt:lpstr>
      <vt:lpstr> Answer 3b</vt:lpstr>
      <vt:lpstr> Progress</vt:lpstr>
      <vt:lpstr> Answer 4a</vt:lpstr>
      <vt:lpstr> Answer 4b</vt:lpstr>
      <vt:lpstr> History (cont.)</vt:lpstr>
      <vt:lpstr>  Question 5</vt:lpstr>
      <vt:lpstr> Answer 5</vt:lpstr>
      <vt:lpstr> History (cont.)</vt:lpstr>
      <vt:lpstr>  Question 6</vt:lpstr>
      <vt:lpstr> Answer 6a</vt:lpstr>
      <vt:lpstr> Answer 6b</vt:lpstr>
      <vt:lpstr> Progress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26</cp:revision>
  <dcterms:created xsi:type="dcterms:W3CDTF">2020-01-29T03:41:52Z</dcterms:created>
  <dcterms:modified xsi:type="dcterms:W3CDTF">2021-02-02T07:27:50Z</dcterms:modified>
</cp:coreProperties>
</file>